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06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4751" y="548680"/>
            <a:ext cx="121920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Nurcan BİLGİÇ</dc:creator>
  <cp:lastModifiedBy>nbilgic</cp:lastModifiedBy>
  <cp:revision>1</cp:revision>
  <dcterms:created xsi:type="dcterms:W3CDTF">2014-04-09T14:23:37Z</dcterms:created>
  <dcterms:modified xsi:type="dcterms:W3CDTF">2014-04-09T14:23:58Z</dcterms:modified>
</cp:coreProperties>
</file>