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906" y="8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09.04.2014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09.04.2014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09.04.2014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09.04.2014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09.04.2014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09.04.2014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09.04.2014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09.04.2014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09.04.2014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09.04.2014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09.04.2014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09.04.2014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31304" y="116632"/>
            <a:ext cx="12192000" cy="975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490628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Ekran Gösterisi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Nurcan BİLGİÇ</dc:creator>
  <cp:lastModifiedBy>nbilgic</cp:lastModifiedBy>
  <cp:revision>2</cp:revision>
  <dcterms:created xsi:type="dcterms:W3CDTF">2014-04-09T14:23:37Z</dcterms:created>
  <dcterms:modified xsi:type="dcterms:W3CDTF">2014-04-09T14:26:50Z</dcterms:modified>
</cp:coreProperties>
</file>