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295139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Ekran Gösterisi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Nurcan BİLGİÇ</dc:creator>
  <cp:lastModifiedBy>nbilgic</cp:lastModifiedBy>
  <cp:revision>5</cp:revision>
  <dcterms:created xsi:type="dcterms:W3CDTF">2014-04-09T14:23:37Z</dcterms:created>
  <dcterms:modified xsi:type="dcterms:W3CDTF">2014-04-10T07:27:48Z</dcterms:modified>
</cp:coreProperties>
</file>